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28"/>
  </p:normalViewPr>
  <p:slideViewPr>
    <p:cSldViewPr snapToGrid="0" snapToObjects="1">
      <p:cViewPr varScale="1">
        <p:scale>
          <a:sx n="112" d="100"/>
          <a:sy n="112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0392F-BF19-1B44-9FFE-3B3909E6A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F9720-867B-2846-B582-E87154DAE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7EA4B-0EBD-7F46-B3E5-97BFE745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18CAB-B79B-A847-90DA-16D2C7F4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3AD88-B118-514F-89D1-44C42DC0A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45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CAED3-89D5-9146-89D0-89ED2160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6B155-3385-CB4A-902C-D5DE88EC0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28C11-F7AE-8947-93F6-9B9CE1CE4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91710-E9A3-FE4B-AA25-6374245E3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2551D-BAA2-8741-B24A-7B1EC02A1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8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2569F5-2430-5949-97AD-AE3912262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D440A2-9E3A-F149-8203-380BED272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60DE8-185E-7F46-88B5-01DC78A71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95471-4D84-864D-90A4-1B203B53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33DC0-DEB4-8248-99F1-109FD9654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73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1B25A-DD7D-6F47-9025-96EAA72F4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3B7CB-1BCD-3F4E-830F-8A0D3D3F4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ED67B-7349-914B-BFC7-8775688C7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C6CC8-719B-B047-ADDE-1AE657CA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4FEE4-C760-084A-B684-EE41D67B9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5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765E2-4D7F-374F-B6CE-D2EE6FEAB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A7783-D52B-BB43-9A8C-4053DB18B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B94-0E10-A648-A568-8E4FABE83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08839-4229-6F49-AD35-F02436DBC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C40A9-FF5E-A44E-9120-DCFD0B23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8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B5C63-B889-E148-A4D8-8C5824B2A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B06D6-BA0E-BA49-A570-88F6A8C2F5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9EC9A-B9B7-274D-89D1-8BA27E378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E5D41-608C-204C-9A6E-526A1149D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02B158-9FF9-194E-B37E-894D24DDD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9566E-2618-E844-9D8B-A4F7BBC4E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2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0B448-4C42-504B-A8C5-23F386607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C12EA-8AEC-1A43-BAAD-730ECEDFE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87916-C2ED-1D46-A748-9A06430B8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16F79F-22F8-B543-B177-91B62084F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89DE3D-D846-9641-AA84-D3CB03D9EE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77AA30-5851-E849-B397-11EDC4D3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AC38BC-1DFA-2841-91AE-63EB26F9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1FAE85-86C1-FF4C-9793-650430EBB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6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63843-7F08-834E-8080-C54A557A6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A286C4-F615-3840-9BC2-9FB2F9B8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25C2D-03D7-A742-A2CB-7E1A2679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B05396-5565-C847-8E5A-79E5572CA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3F4657-204E-694C-BDF3-A6019E9C5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657CC-B56A-B64A-8409-EB6F5647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21E4E-5EED-394C-87F1-C25891C3C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0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ABFB5-EF00-7749-811A-7E7DD3EC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7996F-AFCA-AA48-AB38-92686AEAC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E4B12D-01A7-E741-8AE3-9313AF8BB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A28F76-D821-694B-88C7-68FE1976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6CE14-92EA-9A43-B121-7E3504AC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7D6F46-D361-854F-AD67-B2B6628B0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0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652B2-4075-144E-8040-BFB6F3D18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540917-E486-8E4B-8341-D42564615C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5DDE1-D44E-8145-9DEE-6A84405D1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0B6DE-7D8D-644A-98D6-255447E22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EC5DE-3C24-7547-869D-A51F9C07A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44FC7-BCC4-C448-8E35-D45DA3F73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5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B2FE12-F8A6-1B47-BCF1-305943552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3989E-5C52-7646-86DD-750B5ADD0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877D2-FE30-9746-9CFA-E339853AA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C8C99-9D19-C947-B566-31B05BA05E29}" type="datetimeFigureOut">
              <a:rPr lang="en-US" smtClean="0"/>
              <a:t>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9A4B1-EB6E-DC4B-B923-F09B9BCDE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8C818-06E6-464B-87ED-4027E8E47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6FD14-BAA9-0848-8924-023524D31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7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{{.PhishClick}}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59C1E5-581F-AB4B-95EC-19D56C84C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429" y="361554"/>
            <a:ext cx="5776245" cy="460157"/>
          </a:xfrm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/>
              <a:t>Enable content to unlock presentation 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</p:txBody>
      </p:sp>
      <p:pic>
        <p:nvPicPr>
          <p:cNvPr id="6" name="Picture 5" descr="A person holding a pair of scissors&#10;&#10;Description automatically generated with medium confidence">
            <a:extLst>
              <a:ext uri="{FF2B5EF4-FFF2-40B4-BE49-F238E27FC236}">
                <a16:creationId xmlns:a16="http://schemas.microsoft.com/office/drawing/2014/main" id="{9449AF72-B932-EB4B-B01B-F3BD41625A50}"/>
              </a:ext>
            </a:extLst>
          </p:cNvPr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4527549" y="5460763"/>
            <a:ext cx="90477" cy="68499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132986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Bobby Phisher</dc:creator>
  <cp:lastModifiedBy>Seb from CanIPhish</cp:lastModifiedBy>
  <cp:revision>3</cp:revision>
  <dcterms:created xsi:type="dcterms:W3CDTF">2021-07-05T15:22:27Z</dcterms:created>
  <dcterms:modified xsi:type="dcterms:W3CDTF">2023-01-27T10:05:24Z</dcterms:modified>
</cp:coreProperties>
</file>